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vpr.statgrad.org/&amp;sa=D&amp;ust=152768605136500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404664"/>
            <a:ext cx="9144000" cy="56886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32856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Западающие задания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ВПР по истории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48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202122"/>
                </a:solidFill>
                <a:latin typeface="Arial"/>
              </a:rPr>
              <a:t>Всероссийская проверочная работа</a:t>
            </a:r>
            <a:r>
              <a:rPr lang="ru-RU" sz="4400" dirty="0">
                <a:solidFill>
                  <a:srgbClr val="202122"/>
                </a:solidFill>
                <a:latin typeface="Arial"/>
              </a:rPr>
              <a:t> — вид проверки знаний.</a:t>
            </a:r>
          </a:p>
          <a:p>
            <a:r>
              <a:rPr lang="ru-RU" sz="4400" dirty="0">
                <a:solidFill>
                  <a:srgbClr val="202122"/>
                </a:solidFill>
                <a:latin typeface="Arial"/>
              </a:rPr>
              <a:t>Это контрольная работа, проводимая по всей России. </a:t>
            </a:r>
            <a:r>
              <a:rPr lang="ru-RU" sz="4400" dirty="0" smtClean="0">
                <a:solidFill>
                  <a:srgbClr val="202122"/>
                </a:solidFill>
                <a:latin typeface="Arial"/>
              </a:rPr>
              <a:t>Впервые ВПР по истории  </a:t>
            </a:r>
            <a:r>
              <a:rPr lang="ru-RU" sz="4400" dirty="0">
                <a:solidFill>
                  <a:srgbClr val="202122"/>
                </a:solidFill>
                <a:latin typeface="Arial"/>
              </a:rPr>
              <a:t>были написаны в</a:t>
            </a:r>
            <a:r>
              <a:rPr lang="ru-RU" sz="4400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Arial"/>
              </a:rPr>
              <a:t>2015 </a:t>
            </a:r>
            <a:r>
              <a:rPr lang="ru-RU" sz="4400" b="1" dirty="0" smtClean="0">
                <a:solidFill>
                  <a:srgbClr val="FF0000"/>
                </a:solidFill>
                <a:latin typeface="Arial"/>
              </a:rPr>
              <a:t>году 5 </a:t>
            </a:r>
            <a:r>
              <a:rPr lang="ru-RU" sz="4400" b="1" dirty="0" err="1" smtClean="0">
                <a:solidFill>
                  <a:srgbClr val="C00000"/>
                </a:solidFill>
                <a:latin typeface="Arial"/>
              </a:rPr>
              <a:t>классниками</a:t>
            </a:r>
            <a:r>
              <a:rPr lang="ru-RU" sz="4400" b="1" dirty="0" smtClean="0">
                <a:solidFill>
                  <a:srgbClr val="C00000"/>
                </a:solidFill>
                <a:latin typeface="Arial"/>
              </a:rPr>
              <a:t> .</a:t>
            </a:r>
          </a:p>
          <a:p>
            <a:r>
              <a:rPr lang="ru-RU" sz="4400" b="1" dirty="0" smtClean="0">
                <a:solidFill>
                  <a:srgbClr val="202122"/>
                </a:solidFill>
                <a:latin typeface="Arial"/>
              </a:rPr>
              <a:t> </a:t>
            </a:r>
            <a:r>
              <a:rPr lang="ru-RU" sz="4400" dirty="0">
                <a:solidFill>
                  <a:srgbClr val="202122"/>
                </a:solidFill>
                <a:latin typeface="Arial"/>
              </a:rPr>
              <a:t>С </a:t>
            </a:r>
            <a:r>
              <a:rPr lang="ru-RU" sz="4400" b="1" dirty="0">
                <a:solidFill>
                  <a:srgbClr val="FF0000"/>
                </a:solidFill>
                <a:latin typeface="Arial"/>
              </a:rPr>
              <a:t>2016</a:t>
            </a:r>
            <a:r>
              <a:rPr lang="ru-RU" sz="4400" dirty="0">
                <a:solidFill>
                  <a:srgbClr val="202122"/>
                </a:solidFill>
                <a:latin typeface="Arial"/>
              </a:rPr>
              <a:t> </a:t>
            </a:r>
            <a:r>
              <a:rPr lang="ru-RU" sz="4400" dirty="0">
                <a:solidFill>
                  <a:srgbClr val="002060"/>
                </a:solidFill>
                <a:latin typeface="Arial"/>
              </a:rPr>
              <a:t>года регулярно проводятся ВПР</a:t>
            </a:r>
            <a:endParaRPr lang="ru-RU" sz="4400" b="0" i="0" dirty="0">
              <a:solidFill>
                <a:srgbClr val="00206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58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2170" y="69448"/>
            <a:ext cx="5904656" cy="1127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ВПР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852170" y="1196752"/>
            <a:ext cx="2071758" cy="7200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61" y="1916832"/>
            <a:ext cx="5121803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Диагностическая работа нацелена на выявление уровня</a:t>
            </a:r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•овладения школьниками базовыми историческими знаниями,</a:t>
            </a:r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•умения применять историко-культурный подход к оценке социальных явлений,</a:t>
            </a:r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•умения применять исторические знания для осмысления сущности общественных явлений,</a:t>
            </a:r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•умения искать, анализировать, сопоставлять и оценивать содержащуюся в различных источниках информацию о событиях и явлениях прошлого. Диагностическая работа проверяет знание обучающимися истории и культуры родного края.</a:t>
            </a:r>
            <a:endParaRPr lang="ru-RU" sz="1600" b="0" i="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0871" y="1954339"/>
            <a:ext cx="4032448" cy="46085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ВПР в 5 классе по истории состоит из двух частей и 8 заданий, из них по уровню сложности: базовой–5; повышенной–2; высокой–1. Общее время выполнения работы 45мин. Максимальный первичный балл–15. Ответом к каждому из заданий 1 и 2 является цифра или последовательность цифр.  Задания 3–4 и 6–8 предполагают развёрнутый ответ. Задание 5 предполагает работу с контурной </a:t>
            </a:r>
            <a:r>
              <a:rPr lang="ru-RU" dirty="0" smtClean="0"/>
              <a:t>картой.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796136" y="1196752"/>
            <a:ext cx="1872208" cy="7575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2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Анализируя результаты работы учащихся  можно сделать вывод что наибольшее затруднения  вызывают задания: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9533"/>
            <a:ext cx="7515637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1381276"/>
            <a:ext cx="108012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№ 5-6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5877272"/>
            <a:ext cx="4824536" cy="980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ВПР 6 класс 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786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история\в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36" y="5343"/>
            <a:ext cx="5915025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5013176"/>
            <a:ext cx="7668344" cy="1733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/>
              </a:rPr>
              <a:t>Задания 7 и 8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проверяют знание истории родного края. 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В задании 7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от обучающегося требуется назвать одного исторического деятеля, жизнь которого была связана с регионом проживания обучающегося. 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В задании 8 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требуется в письменной форме рассказать, чем известен названный в задании 7 исторический деятель, каков его вклад в развитие региона, нашей  страны, или мира в 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9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/>
              </a:rPr>
              <a:t>Какими </a:t>
            </a:r>
            <a:r>
              <a:rPr lang="ru-RU" sz="2800" b="1" i="1" dirty="0">
                <a:solidFill>
                  <a:srgbClr val="C00000"/>
                </a:solidFill>
                <a:latin typeface="Times New Roman"/>
              </a:rPr>
              <a:t>же ресурсами мы можем воспользоваться для подготовки обучающихся к ВПР по истории и обществознанию.</a:t>
            </a:r>
            <a:endParaRPr lang="ru-RU" sz="2800" b="1" i="1" dirty="0">
              <a:solidFill>
                <a:srgbClr val="C00000"/>
              </a:solidFill>
              <a:latin typeface="Calibri"/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Во-первых, 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это сайт ФИПИ, где размещается демоверсия ВПР  по истории в 11 классе, также кодификатор заданий и спецификация проверяемых знаний и умений.</a:t>
            </a:r>
            <a:endParaRPr lang="ru-RU" i="1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Во-вторых, 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это  ВПР </a:t>
            </a:r>
            <a:r>
              <a:rPr lang="ru-RU" sz="2000" i="1" dirty="0" err="1">
                <a:solidFill>
                  <a:srgbClr val="000000"/>
                </a:solidFill>
                <a:latin typeface="Times New Roman"/>
              </a:rPr>
              <a:t>статград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000" i="1" u="sng" dirty="0">
                <a:solidFill>
                  <a:srgbClr val="0000FF"/>
                </a:solidFill>
                <a:latin typeface="Times New Roman"/>
                <a:hlinkClick r:id="rId2"/>
              </a:rPr>
              <a:t>https://vpr.statgrad.org/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), где дана вся нормативно-правовая база организации ВПР, размещены материалы ВПР 2018 года.</a:t>
            </a:r>
            <a:endParaRPr lang="ru-RU" i="1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В- третьих, 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Незнайка, где также есть ВПР по истории и обществознанию, и также как и в вариантах ОГЭ, ЕГЭ даны подробные разборы предложенных заданий, что будет способствовать организации самостоятельной подготовки школьников к ВПР.</a:t>
            </a:r>
            <a:endParaRPr lang="ru-RU" i="1" dirty="0">
              <a:solidFill>
                <a:srgbClr val="000000"/>
              </a:solidFill>
              <a:latin typeface="Calibri"/>
            </a:endParaRP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В-четвёртых, 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Решу ВПР, где есть банк заданий по истории 5 и 11 класса. Сайт содержит 15 вариантов заданий, которые обновляются ежемесячно, возможность составлять индивидуальный тест, проверить решение.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</a:endParaRPr>
          </a:p>
          <a:p>
            <a:pPr algn="just"/>
            <a:endParaRPr lang="ru-RU" sz="1600" b="0" i="0" dirty="0">
              <a:solidFill>
                <a:srgbClr val="00000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4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</TotalTime>
  <Words>190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</cp:revision>
  <dcterms:created xsi:type="dcterms:W3CDTF">2020-12-16T04:01:15Z</dcterms:created>
  <dcterms:modified xsi:type="dcterms:W3CDTF">2020-12-17T02:48:49Z</dcterms:modified>
</cp:coreProperties>
</file>